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ill Sans MT" panose="020B0502020104020203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54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20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600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6245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5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187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730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364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858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603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350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3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672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6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097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0610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11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42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011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932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677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5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Hotel Booking System: A Modern Approach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This presentation outlines a comprehensive hotel booking system designed to enhance guest experiences and streamline operations.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 flipV="1">
            <a:off x="793790" y="5532714"/>
            <a:ext cx="246102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Introduction: The Need for Efficient Hotel Reservations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Growing Demand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hospitality industry faces a growing demand for hotel reservations, driven by increased travel and tourism.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Competition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Competition among hotels is fierce, making it essential to offer a seamless and efficient booking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Key Features of Our Hotel Booking System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36638" y="2846070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User-Friendly Interface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60580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Our system provides a user-friendly interface, ensuring easy navigation and a positive experience.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328315" y="2846070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Real-Time Availability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2514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Guests can view real-time room availability and pricing, eliminating frustration and wasted time.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5393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436638" y="5624393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Secure Payments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0298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Secure payment processing protects sensitive financial data and guarantees secure transactions.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71867" y="55393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28315" y="5624393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Mobile Optimization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08983" y="60298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Our system is fully optimized for mobile devices, allowing guests to book from anywhere, anytime.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Seamless User Interface and Navigation</a:t>
            </a:r>
            <a:endParaRPr lang="en-US" sz="4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Search Filters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Intuitive filters allow guests to easily find the perfect hotel based on their preferences.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286416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Calendar Date Selection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 user-friendly calendar interface makes it easy to select desired arrival and departure dates.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Hotel Information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Detailed hotel information, including photos, amenities, and guest reviews, helps guests make informed decisions.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5065"/>
            <a:ext cx="10457021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Real-Time Availability and Pricing Updates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74502" y="4730234"/>
            <a:ext cx="13081397" cy="30480"/>
          </a:xfrm>
          <a:prstGeom prst="roundRect">
            <a:avLst>
              <a:gd name="adj" fmla="val 108905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2865596" y="4730175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2631996" y="4481334"/>
            <a:ext cx="497800" cy="49780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2784634" y="4564201"/>
            <a:ext cx="19252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497925" y="5746961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Dynamic Pricing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5720" y="6204347"/>
            <a:ext cx="3770471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Real-time pricing updates ensure guests always see the most accurate rates, taking into account demand and availability.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99722" y="4730175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066121" y="4481334"/>
            <a:ext cx="497800" cy="49780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7218759" y="4564201"/>
            <a:ext cx="19252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5862399" y="5725954"/>
            <a:ext cx="290536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Inventory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29845" y="6204347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system automatically updates room inventory based on bookings, preventing overbooking and ensuring accurate availability.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33967" y="4730175"/>
            <a:ext cx="30480" cy="774502"/>
          </a:xfrm>
          <a:prstGeom prst="roundRect">
            <a:avLst>
              <a:gd name="adj" fmla="val 108905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00366" y="4481334"/>
            <a:ext cx="497800" cy="497800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11653004" y="4564201"/>
            <a:ext cx="19252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366296" y="572595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Price Comparisons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64090" y="6204347"/>
            <a:ext cx="37705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Guests can compare prices across different room types and dates to find the best value for their stay.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962263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Secure Payment Processing and Reservation Confirmation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248" y="2636996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04768" y="2916079"/>
            <a:ext cx="323242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Secure Payment Gateways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4768" y="3747730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system integrates with trusted payment gateways to ensure the security of financial transactions.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3681" y="2692837"/>
            <a:ext cx="3678912" cy="2707362"/>
          </a:xfrm>
          <a:prstGeom prst="roundRect">
            <a:avLst>
              <a:gd name="adj" fmla="val 123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06923" y="2916079"/>
            <a:ext cx="3232428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Reservation Confirmation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06923" y="3747730"/>
            <a:ext cx="3232428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Guests receive instant confirmation of their bookings, including a detailed itinerary and booking reference number.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1526" y="5623441"/>
            <a:ext cx="7580948" cy="1643896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04768" y="5846683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Payment Options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04768" y="6329482"/>
            <a:ext cx="7134463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The system supports a variety of payment options, including credit cards, debit cards, and online payment methods.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8327827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Advanced Reporting and Analytics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7995" y="3011329"/>
            <a:ext cx="15704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Performance Tracking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Track key metrics like booking volume, revenue, and occupancy rates to identify trends and areas for improvement.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CBC5B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7995" y="4453176"/>
            <a:ext cx="15704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Guest Insights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Gain valuable insights into guest demographics, booking patterns, and preferences to personalize experiences.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CBC5B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7995" y="6101596"/>
            <a:ext cx="15704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Operational Efficiency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Optimize operations based on data-driven insights to maximize revenue, streamline processes, and enhance guest satisfaction.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10038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Integrations with Third-Party Platforms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Channel Management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Integrate with popular travel agencies and online travel agents (OTAs) to expand reach and maximize bookings.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4991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Guest Relationship Management (CRM)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Integrate with CRM systems to manage customer interactions, personalize communications, and enhance guest loyalty.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52448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4676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Property Management System (PMS)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Seamless integration with PMS systems ensures real-time updates on availability, bookings, and guest information.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Conclusion: Transforming Hotel Booking Experiences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By implementing a modern and efficient hotel booking system, hotels can transform guest experiences, streamline operations, and achieve greater success in the competitive hospitality market.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</TotalTime>
  <Words>531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 Bold</vt:lpstr>
      <vt:lpstr>Arial</vt:lpstr>
      <vt:lpstr>Gill Sans MT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ishwarya tirumalashetty</cp:lastModifiedBy>
  <cp:revision>3</cp:revision>
  <dcterms:created xsi:type="dcterms:W3CDTF">2025-01-04T03:01:14Z</dcterms:created>
  <dcterms:modified xsi:type="dcterms:W3CDTF">2025-01-04T03:27:46Z</dcterms:modified>
</cp:coreProperties>
</file>